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2964047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632981"/>
            <a:ext cx="8598793" cy="2219956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200" b="1" dirty="0"/>
              <a:t>日本臨床栄養代謝</a:t>
            </a:r>
            <a:r>
              <a:rPr lang="ja-JP" altLang="en-US" sz="3200" b="1" dirty="0" smtClean="0"/>
              <a:t>学会 北海道支部学術集会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利益相反（</a:t>
            </a:r>
            <a:r>
              <a:rPr lang="en-US" altLang="ja-JP" sz="3200" b="1" dirty="0" smtClean="0"/>
              <a:t>COI</a:t>
            </a:r>
            <a:r>
              <a:rPr lang="ja-JP" altLang="en-US" sz="3200" b="1" dirty="0" smtClean="0"/>
              <a:t>）開示</a:t>
            </a:r>
            <a:r>
              <a:rPr lang="ja-JP" altLang="en-US" sz="3600" b="1" dirty="0"/>
              <a:t>　</a:t>
            </a:r>
            <a:r>
              <a:rPr lang="ja-JP" altLang="en-US" sz="3600" b="1" i="1" dirty="0"/>
              <a:t/>
            </a:r>
            <a:br>
              <a:rPr lang="ja-JP" altLang="en-US" sz="3600" b="1" i="1" dirty="0"/>
            </a:br>
            <a:r>
              <a:rPr lang="en-US" altLang="ja-JP" sz="1600" b="1" i="1" dirty="0"/>
              <a:t/>
            </a:r>
            <a:br>
              <a:rPr lang="en-US" altLang="ja-JP" sz="1600" b="1" i="1" dirty="0"/>
            </a:br>
            <a:r>
              <a:rPr lang="ja-JP" altLang="en-US" sz="2800" b="1" u="sng" dirty="0"/>
              <a:t>筆頭演者名：　○○　○</a:t>
            </a:r>
            <a:r>
              <a:rPr lang="ja-JP" altLang="en-US" sz="2800" b="1" u="sng" dirty="0" smtClean="0"/>
              <a:t>○</a:t>
            </a:r>
            <a:r>
              <a:rPr lang="en-US" altLang="ja-JP" sz="1200" b="1" u="sng" dirty="0" smtClean="0"/>
              <a:t/>
            </a:r>
            <a:br>
              <a:rPr lang="en-US" altLang="ja-JP" sz="1200" b="1" u="sng" dirty="0" smtClean="0"/>
            </a:br>
            <a:endParaRPr lang="ja-JP" altLang="en-US" sz="1200" b="1" u="sng" dirty="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95536" y="159048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779962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日本臨床栄養代謝学会 北海道支部学術集会 利益相反（COI）開示　  筆頭演者名：　○○　○○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cav_c-01</cp:lastModifiedBy>
  <cp:revision>11</cp:revision>
  <cp:lastPrinted>2015-04-22T07:12:41Z</cp:lastPrinted>
  <dcterms:created xsi:type="dcterms:W3CDTF">2013-11-12T00:02:51Z</dcterms:created>
  <dcterms:modified xsi:type="dcterms:W3CDTF">2021-03-16T06:53:17Z</dcterms:modified>
</cp:coreProperties>
</file>